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uðrún Guðmundsdóttir" initials="GG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96" autoAdjust="0"/>
  </p:normalViewPr>
  <p:slideViewPr>
    <p:cSldViewPr>
      <p:cViewPr varScale="1">
        <p:scale>
          <a:sx n="107" d="100"/>
          <a:sy n="107" d="100"/>
        </p:scale>
        <p:origin x="-84" y="-3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B203A-290D-4B1D-BD1C-B606DFFCF4DA}" type="datetimeFigureOut">
              <a:rPr lang="is-IS" smtClean="0"/>
              <a:pPr/>
              <a:t>26.8.2010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EC0A-140E-42D4-8584-20E8B4B3AF64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B203A-290D-4B1D-BD1C-B606DFFCF4DA}" type="datetimeFigureOut">
              <a:rPr lang="is-IS" smtClean="0"/>
              <a:pPr/>
              <a:t>26.8.2010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EC0A-140E-42D4-8584-20E8B4B3AF64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B203A-290D-4B1D-BD1C-B606DFFCF4DA}" type="datetimeFigureOut">
              <a:rPr lang="is-IS" smtClean="0"/>
              <a:pPr/>
              <a:t>26.8.2010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EC0A-140E-42D4-8584-20E8B4B3AF64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B203A-290D-4B1D-BD1C-B606DFFCF4DA}" type="datetimeFigureOut">
              <a:rPr lang="is-IS" smtClean="0"/>
              <a:pPr/>
              <a:t>26.8.2010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EC0A-140E-42D4-8584-20E8B4B3AF64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B203A-290D-4B1D-BD1C-B606DFFCF4DA}" type="datetimeFigureOut">
              <a:rPr lang="is-IS" smtClean="0"/>
              <a:pPr/>
              <a:t>26.8.2010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EC0A-140E-42D4-8584-20E8B4B3AF64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B203A-290D-4B1D-BD1C-B606DFFCF4DA}" type="datetimeFigureOut">
              <a:rPr lang="is-IS" smtClean="0"/>
              <a:pPr/>
              <a:t>26.8.2010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EC0A-140E-42D4-8584-20E8B4B3AF64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B203A-290D-4B1D-BD1C-B606DFFCF4DA}" type="datetimeFigureOut">
              <a:rPr lang="is-IS" smtClean="0"/>
              <a:pPr/>
              <a:t>26.8.2010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EC0A-140E-42D4-8584-20E8B4B3AF64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B203A-290D-4B1D-BD1C-B606DFFCF4DA}" type="datetimeFigureOut">
              <a:rPr lang="is-IS" smtClean="0"/>
              <a:pPr/>
              <a:t>26.8.2010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EC0A-140E-42D4-8584-20E8B4B3AF64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B203A-290D-4B1D-BD1C-B606DFFCF4DA}" type="datetimeFigureOut">
              <a:rPr lang="is-IS" smtClean="0"/>
              <a:pPr/>
              <a:t>26.8.2010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EC0A-140E-42D4-8584-20E8B4B3AF64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B203A-290D-4B1D-BD1C-B606DFFCF4DA}" type="datetimeFigureOut">
              <a:rPr lang="is-IS" smtClean="0"/>
              <a:pPr/>
              <a:t>26.8.2010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EC0A-140E-42D4-8584-20E8B4B3AF64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B203A-290D-4B1D-BD1C-B606DFFCF4DA}" type="datetimeFigureOut">
              <a:rPr lang="is-IS" smtClean="0"/>
              <a:pPr/>
              <a:t>26.8.2010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EC0A-140E-42D4-8584-20E8B4B3AF64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B203A-290D-4B1D-BD1C-B606DFFCF4DA}" type="datetimeFigureOut">
              <a:rPr lang="is-IS" smtClean="0"/>
              <a:pPr/>
              <a:t>26.8.2010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6EC0A-140E-42D4-8584-20E8B4B3AF64}" type="slidenum">
              <a:rPr lang="is-IS" smtClean="0"/>
              <a:pPr/>
              <a:t>‹#›</a:t>
            </a:fld>
            <a:endParaRPr lang="is-I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s-IS" dirty="0" smtClean="0"/>
              <a:t>Tónlistarskólinn </a:t>
            </a:r>
            <a:endParaRPr lang="is-I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s-IS" dirty="0" smtClean="0"/>
              <a:t>Viðhorfskönnun til foreldra</a:t>
            </a:r>
            <a:endParaRPr lang="is-I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helgabjort\AppData\Local\Microsoft\Windows\Temporary Internet Files\Content.IE5\3RMXNMC4\ChartExport[8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helgabjort\AppData\Local\Microsoft\Windows\Temporary Internet Files\Content.IE5\3RMXNMC4\ChartExport[9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helgabjort\AppData\Local\Microsoft\Windows\Temporary Internet Files\Content.IE5\3RMXNMC4\ChartExport[10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helgabjort\AppData\Local\Microsoft\Windows\Temporary Internet Files\Content.IE5\TJLKZDSF\ChartExport[5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helgabjort\AppData\Local\Microsoft\Windows\Temporary Internet Files\Content.IE5\KCFPQCDU\ChartExport[2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helgabjort\AppData\Local\Microsoft\Windows\Temporary Internet Files\Content.IE5\8KCZIFTX\ChartExport[6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helgabjort\AppData\Local\Microsoft\Windows\Temporary Internet Files\Content.IE5\8KCZIFTX\ChartExport[7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elgabjort\AppData\Local\Microsoft\Windows\Temporary Internet Files\Content.IE5\3RMXNMC4\ChartExport[3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elgabjort\AppData\Local\Microsoft\Windows\Temporary Internet Files\Content.IE5\3RMXNMC4\ChartExport[4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elgabjort\AppData\Local\Microsoft\Windows\Temporary Internet Files\Content.IE5\3RMXNMC4\ChartExport[5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helgabjort\AppData\Local\Microsoft\Windows\Temporary Internet Files\Content.IE5\3RMXNMC4\ChartExport[6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helgabjort\AppData\Local\Microsoft\Windows\Temporary Internet Files\Content.IE5\TJLKZDSF\ChartExport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elgabjort\AppData\Local\Microsoft\Windows\Temporary Internet Files\Content.IE5\3RMXNMC4\ChartExport[7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helgabjort\AppData\Local\Microsoft\Windows\Temporary Internet Files\Content.IE5\TJLKZDSF\ChartExport[2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helgabjort\AppData\Local\Microsoft\Windows\Temporary Internet Files\Content.IE5\TJLKZDSF\ChartExport[4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1155</TotalTime>
  <Words>4</Words>
  <Application>Microsoft Office PowerPoint</Application>
  <PresentationFormat>On-screen Show (4:3)</PresentationFormat>
  <Paragraphs>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Tónlistarskólinn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Dalvikurbyggd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Tónlistarskólinn</dc:title>
  <dc:creator>helgabjort</dc:creator>
  <cp:lastModifiedBy>Guðrún Guðmundsdóttir</cp:lastModifiedBy>
  <cp:revision>111</cp:revision>
  <dcterms:created xsi:type="dcterms:W3CDTF">2010-04-26T14:50:15Z</dcterms:created>
  <dcterms:modified xsi:type="dcterms:W3CDTF">2010-08-26T09:28:43Z</dcterms:modified>
</cp:coreProperties>
</file>